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8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60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41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21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1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48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463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85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99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1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73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872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354D1-434D-4D87-9B22-D44F23B942F6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8B541-ECFC-4D39-9C29-EBCA6D760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53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群組 174"/>
          <p:cNvGrpSpPr/>
          <p:nvPr/>
        </p:nvGrpSpPr>
        <p:grpSpPr>
          <a:xfrm>
            <a:off x="260197" y="1224110"/>
            <a:ext cx="1237897" cy="1237897"/>
            <a:chOff x="260197" y="1224110"/>
            <a:chExt cx="1237897" cy="1237897"/>
          </a:xfrm>
        </p:grpSpPr>
        <p:sp>
          <p:nvSpPr>
            <p:cNvPr id="5" name="橢圓 4"/>
            <p:cNvSpPr/>
            <p:nvPr/>
          </p:nvSpPr>
          <p:spPr>
            <a:xfrm>
              <a:off x="260197" y="1224110"/>
              <a:ext cx="1237897" cy="123789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ysClr val="windowText" lastClr="000000"/>
                </a:solidFill>
              </a:endParaRPr>
            </a:p>
          </p:txBody>
        </p:sp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34" y="1249269"/>
              <a:ext cx="1088336" cy="1187578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" name="文字方塊 1"/>
          <p:cNvSpPr txBox="1"/>
          <p:nvPr/>
        </p:nvSpPr>
        <p:spPr>
          <a:xfrm>
            <a:off x="348054" y="2577976"/>
            <a:ext cx="998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spc="300" dirty="0" smtClean="0">
                <a:solidFill>
                  <a:schemeClr val="bg2">
                    <a:lumMod val="25000"/>
                  </a:schemeClr>
                </a:solidFill>
                <a:latin typeface="思源黑体 Medium" panose="020B0600000000000000" pitchFamily="34" charset="-128"/>
                <a:ea typeface="思源黑体 Medium" panose="020B0600000000000000" pitchFamily="34" charset="-128"/>
              </a:rPr>
              <a:t>原</a:t>
            </a:r>
            <a:r>
              <a:rPr lang="zh-TW" altLang="en-US" sz="2800" b="1" spc="300" dirty="0">
                <a:solidFill>
                  <a:schemeClr val="bg2">
                    <a:lumMod val="25000"/>
                  </a:schemeClr>
                </a:solidFill>
                <a:latin typeface="思源黑体 Medium" panose="020B0600000000000000" pitchFamily="34" charset="-128"/>
                <a:ea typeface="思源黑体 Medium" panose="020B0600000000000000" pitchFamily="34" charset="-128"/>
              </a:rPr>
              <a:t>水</a:t>
            </a:r>
          </a:p>
        </p:txBody>
      </p:sp>
      <p:sp>
        <p:nvSpPr>
          <p:cNvPr id="3" name="向右箭號 2"/>
          <p:cNvSpPr/>
          <p:nvPr/>
        </p:nvSpPr>
        <p:spPr>
          <a:xfrm>
            <a:off x="1742093" y="1828950"/>
            <a:ext cx="618556" cy="385937"/>
          </a:xfrm>
          <a:prstGeom prst="rightArrow">
            <a:avLst>
              <a:gd name="adj1" fmla="val 39587"/>
              <a:gd name="adj2" fmla="val 92275"/>
            </a:avLst>
          </a:prstGeom>
          <a:solidFill>
            <a:srgbClr val="FED8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16" t="16358" r="21823" b="37273"/>
          <a:stretch/>
        </p:blipFill>
        <p:spPr>
          <a:xfrm>
            <a:off x="204276" y="219898"/>
            <a:ext cx="1161607" cy="648203"/>
          </a:xfrm>
          <a:prstGeom prst="rect">
            <a:avLst/>
          </a:prstGeom>
        </p:spPr>
      </p:pic>
      <p:grpSp>
        <p:nvGrpSpPr>
          <p:cNvPr id="62" name="群組 61"/>
          <p:cNvGrpSpPr/>
          <p:nvPr/>
        </p:nvGrpSpPr>
        <p:grpSpPr>
          <a:xfrm>
            <a:off x="2632985" y="358628"/>
            <a:ext cx="979233" cy="938451"/>
            <a:chOff x="2632985" y="368276"/>
            <a:chExt cx="979233" cy="938451"/>
          </a:xfrm>
        </p:grpSpPr>
        <p:sp>
          <p:nvSpPr>
            <p:cNvPr id="6" name="橢圓 5"/>
            <p:cNvSpPr/>
            <p:nvPr/>
          </p:nvSpPr>
          <p:spPr>
            <a:xfrm>
              <a:off x="2632985" y="368276"/>
              <a:ext cx="948378" cy="9384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ysClr val="windowText" lastClr="000000"/>
                </a:solidFill>
              </a:endParaRPr>
            </a:p>
          </p:txBody>
        </p:sp>
        <p:pic>
          <p:nvPicPr>
            <p:cNvPr id="7" name="圖片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08" t="16780" r="7639" b="5250"/>
            <a:stretch/>
          </p:blipFill>
          <p:spPr>
            <a:xfrm>
              <a:off x="2651355" y="423864"/>
              <a:ext cx="960863" cy="78868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9" name="向右箭號 8"/>
          <p:cNvSpPr/>
          <p:nvPr/>
        </p:nvSpPr>
        <p:spPr>
          <a:xfrm>
            <a:off x="3732199" y="769386"/>
            <a:ext cx="463702" cy="304407"/>
          </a:xfrm>
          <a:prstGeom prst="rightArrow">
            <a:avLst>
              <a:gd name="adj1" fmla="val 37500"/>
              <a:gd name="adj2" fmla="val 83579"/>
            </a:avLst>
          </a:prstGeom>
          <a:solidFill>
            <a:srgbClr val="FED8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2272967" y="1426147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初級砂濾</a:t>
            </a:r>
            <a:r>
              <a:rPr lang="en-US" altLang="zh-TW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錳砂</a:t>
            </a:r>
            <a:endParaRPr lang="zh-TW" altLang="en-US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2584506" y="1887082"/>
            <a:ext cx="1037846" cy="439564"/>
            <a:chOff x="2636616" y="2008080"/>
            <a:chExt cx="1388572" cy="588109"/>
          </a:xfrm>
        </p:grpSpPr>
        <p:sp>
          <p:nvSpPr>
            <p:cNvPr id="11" name="圓角矩形 10"/>
            <p:cNvSpPr/>
            <p:nvPr/>
          </p:nvSpPr>
          <p:spPr>
            <a:xfrm>
              <a:off x="2636616" y="2008080"/>
              <a:ext cx="1388572" cy="58810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7" name="圖片 1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65" r="7928"/>
            <a:stretch/>
          </p:blipFill>
          <p:spPr>
            <a:xfrm>
              <a:off x="2770456" y="2075613"/>
              <a:ext cx="1153526" cy="460557"/>
            </a:xfrm>
            <a:prstGeom prst="rect">
              <a:avLst/>
            </a:prstGeom>
          </p:spPr>
        </p:pic>
      </p:grpSp>
      <p:sp>
        <p:nvSpPr>
          <p:cNvPr id="51" name="文字方塊 50"/>
          <p:cNvSpPr txBox="1"/>
          <p:nvPr/>
        </p:nvSpPr>
        <p:spPr>
          <a:xfrm>
            <a:off x="4393448" y="143081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活性碳</a:t>
            </a:r>
            <a:endParaRPr lang="zh-TW" altLang="en-US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5786204" y="145805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離子交換樹脂</a:t>
            </a:r>
            <a:endParaRPr lang="zh-TW" altLang="en-US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3" name="群組 62"/>
          <p:cNvGrpSpPr/>
          <p:nvPr/>
        </p:nvGrpSpPr>
        <p:grpSpPr>
          <a:xfrm>
            <a:off x="4342412" y="358628"/>
            <a:ext cx="979233" cy="938451"/>
            <a:chOff x="2632985" y="368276"/>
            <a:chExt cx="979233" cy="938451"/>
          </a:xfrm>
        </p:grpSpPr>
        <p:sp>
          <p:nvSpPr>
            <p:cNvPr id="64" name="橢圓 63"/>
            <p:cNvSpPr/>
            <p:nvPr/>
          </p:nvSpPr>
          <p:spPr>
            <a:xfrm>
              <a:off x="2632985" y="368276"/>
              <a:ext cx="948378" cy="9384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ysClr val="windowText" lastClr="000000"/>
                </a:solidFill>
              </a:endParaRPr>
            </a:p>
          </p:txBody>
        </p:sp>
        <p:pic>
          <p:nvPicPr>
            <p:cNvPr id="65" name="圖片 6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08" t="16780" r="7639" b="5250"/>
            <a:stretch/>
          </p:blipFill>
          <p:spPr>
            <a:xfrm>
              <a:off x="2651355" y="423864"/>
              <a:ext cx="960863" cy="78868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66" name="群組 65"/>
          <p:cNvGrpSpPr/>
          <p:nvPr/>
        </p:nvGrpSpPr>
        <p:grpSpPr>
          <a:xfrm>
            <a:off x="6093430" y="358628"/>
            <a:ext cx="979233" cy="938451"/>
            <a:chOff x="2632985" y="368276"/>
            <a:chExt cx="979233" cy="938451"/>
          </a:xfrm>
        </p:grpSpPr>
        <p:sp>
          <p:nvSpPr>
            <p:cNvPr id="67" name="橢圓 66"/>
            <p:cNvSpPr/>
            <p:nvPr/>
          </p:nvSpPr>
          <p:spPr>
            <a:xfrm>
              <a:off x="2632985" y="368276"/>
              <a:ext cx="948378" cy="9384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ysClr val="windowText" lastClr="000000"/>
                </a:solidFill>
              </a:endParaRPr>
            </a:p>
          </p:txBody>
        </p:sp>
        <p:pic>
          <p:nvPicPr>
            <p:cNvPr id="68" name="圖片 6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08" t="16780" r="7639" b="5250"/>
            <a:stretch/>
          </p:blipFill>
          <p:spPr>
            <a:xfrm>
              <a:off x="2651355" y="423864"/>
              <a:ext cx="960863" cy="78868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77" name="群組 176"/>
          <p:cNvGrpSpPr/>
          <p:nvPr/>
        </p:nvGrpSpPr>
        <p:grpSpPr>
          <a:xfrm>
            <a:off x="6058459" y="1918994"/>
            <a:ext cx="1037846" cy="439564"/>
            <a:chOff x="6058459" y="1918994"/>
            <a:chExt cx="1037846" cy="439564"/>
          </a:xfrm>
        </p:grpSpPr>
        <p:sp>
          <p:nvSpPr>
            <p:cNvPr id="60" name="圓角矩形 59"/>
            <p:cNvSpPr/>
            <p:nvPr/>
          </p:nvSpPr>
          <p:spPr>
            <a:xfrm>
              <a:off x="6058459" y="1918994"/>
              <a:ext cx="1037846" cy="439564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69" name="圖片 68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91" t="35461" r="12062" b="29432"/>
            <a:stretch/>
          </p:blipFill>
          <p:spPr>
            <a:xfrm>
              <a:off x="6147328" y="2036180"/>
              <a:ext cx="896832" cy="199520"/>
            </a:xfrm>
            <a:prstGeom prst="rect">
              <a:avLst/>
            </a:prstGeom>
          </p:spPr>
        </p:pic>
      </p:grpSp>
      <p:sp>
        <p:nvSpPr>
          <p:cNvPr id="72" name="文字方塊 71"/>
          <p:cNvSpPr txBox="1"/>
          <p:nvPr/>
        </p:nvSpPr>
        <p:spPr>
          <a:xfrm>
            <a:off x="9111142" y="575712"/>
            <a:ext cx="1406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spc="300" dirty="0" smtClean="0">
                <a:solidFill>
                  <a:schemeClr val="bg2">
                    <a:lumMod val="25000"/>
                  </a:schemeClr>
                </a:solidFill>
                <a:latin typeface="思源黑体 Medium" panose="020B0600000000000000" pitchFamily="34" charset="-128"/>
                <a:ea typeface="思源黑体 Medium" panose="020B0600000000000000" pitchFamily="34" charset="-128"/>
              </a:rPr>
              <a:t>放流水</a:t>
            </a:r>
            <a:endParaRPr lang="zh-TW" altLang="en-US" sz="2800" b="1" spc="300" dirty="0">
              <a:solidFill>
                <a:schemeClr val="bg2">
                  <a:lumMod val="25000"/>
                </a:schemeClr>
              </a:solidFill>
              <a:latin typeface="思源黑体 Medium" panose="020B0600000000000000" pitchFamily="34" charset="-128"/>
              <a:ea typeface="思源黑体 Medium" panose="020B0600000000000000" pitchFamily="34" charset="-128"/>
            </a:endParaRPr>
          </a:p>
        </p:txBody>
      </p:sp>
      <p:grpSp>
        <p:nvGrpSpPr>
          <p:cNvPr id="88" name="群組 87"/>
          <p:cNvGrpSpPr/>
          <p:nvPr/>
        </p:nvGrpSpPr>
        <p:grpSpPr>
          <a:xfrm>
            <a:off x="1541335" y="2506906"/>
            <a:ext cx="5140960" cy="1184076"/>
            <a:chOff x="1578846" y="2604126"/>
            <a:chExt cx="5140960" cy="11840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4" name="向右箭號 83"/>
            <p:cNvSpPr/>
            <p:nvPr/>
          </p:nvSpPr>
          <p:spPr>
            <a:xfrm rot="5400000">
              <a:off x="1433548" y="3173739"/>
              <a:ext cx="759761" cy="469166"/>
            </a:xfrm>
            <a:prstGeom prst="rightArrow">
              <a:avLst>
                <a:gd name="adj1" fmla="val 39587"/>
                <a:gd name="adj2" fmla="val 92275"/>
              </a:avLst>
            </a:prstGeom>
            <a:solidFill>
              <a:srgbClr val="FED8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矩形 84"/>
            <p:cNvSpPr/>
            <p:nvPr/>
          </p:nvSpPr>
          <p:spPr>
            <a:xfrm>
              <a:off x="1720850" y="2906068"/>
              <a:ext cx="4995147" cy="190952"/>
            </a:xfrm>
            <a:prstGeom prst="rect">
              <a:avLst/>
            </a:prstGeom>
            <a:solidFill>
              <a:srgbClr val="FED8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6532481" y="2604126"/>
              <a:ext cx="187325" cy="492894"/>
            </a:xfrm>
            <a:prstGeom prst="rect">
              <a:avLst/>
            </a:prstGeom>
            <a:solidFill>
              <a:srgbClr val="FED8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0" name="橢圓 89"/>
          <p:cNvSpPr/>
          <p:nvPr/>
        </p:nvSpPr>
        <p:spPr>
          <a:xfrm>
            <a:off x="1292724" y="3910573"/>
            <a:ext cx="948378" cy="9384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ysClr val="windowText" lastClr="000000"/>
              </a:solidFill>
            </a:endParaRPr>
          </a:p>
        </p:txBody>
      </p:sp>
      <p:sp>
        <p:nvSpPr>
          <p:cNvPr id="92" name="文字方塊 91"/>
          <p:cNvSpPr txBox="1"/>
          <p:nvPr/>
        </p:nvSpPr>
        <p:spPr>
          <a:xfrm>
            <a:off x="1298192" y="4978092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MF/UF</a:t>
            </a:r>
            <a:endParaRPr lang="zh-TW" altLang="en-US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78" name="群組 177"/>
          <p:cNvGrpSpPr/>
          <p:nvPr/>
        </p:nvGrpSpPr>
        <p:grpSpPr>
          <a:xfrm>
            <a:off x="1211292" y="5554573"/>
            <a:ext cx="1105316" cy="439564"/>
            <a:chOff x="1211292" y="5554573"/>
            <a:chExt cx="1105316" cy="439564"/>
          </a:xfrm>
        </p:grpSpPr>
        <p:sp>
          <p:nvSpPr>
            <p:cNvPr id="94" name="圓角矩形 93"/>
            <p:cNvSpPr/>
            <p:nvPr/>
          </p:nvSpPr>
          <p:spPr>
            <a:xfrm>
              <a:off x="1251197" y="5554573"/>
              <a:ext cx="1037846" cy="439564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99" name="圖片 9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1292" y="5593413"/>
              <a:ext cx="1105316" cy="350683"/>
            </a:xfrm>
            <a:prstGeom prst="rect">
              <a:avLst/>
            </a:prstGeom>
          </p:spPr>
        </p:pic>
      </p:grpSp>
      <p:pic>
        <p:nvPicPr>
          <p:cNvPr id="100" name="圖片 9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438" y="3788201"/>
            <a:ext cx="975303" cy="10689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76" name="群組 175"/>
          <p:cNvGrpSpPr/>
          <p:nvPr/>
        </p:nvGrpSpPr>
        <p:grpSpPr>
          <a:xfrm>
            <a:off x="10573973" y="208914"/>
            <a:ext cx="1237897" cy="1278135"/>
            <a:chOff x="10563595" y="208914"/>
            <a:chExt cx="1237897" cy="1278135"/>
          </a:xfrm>
        </p:grpSpPr>
        <p:sp>
          <p:nvSpPr>
            <p:cNvPr id="71" name="橢圓 70"/>
            <p:cNvSpPr/>
            <p:nvPr/>
          </p:nvSpPr>
          <p:spPr>
            <a:xfrm>
              <a:off x="10563595" y="249152"/>
              <a:ext cx="1237897" cy="1237897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FED8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ysClr val="windowText" lastClr="000000"/>
                </a:solidFill>
              </a:endParaRPr>
            </a:p>
          </p:txBody>
        </p:sp>
        <p:pic>
          <p:nvPicPr>
            <p:cNvPr id="101" name="圖片 10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94450" y="208914"/>
              <a:ext cx="1191472" cy="116310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02" name="向右箭號 101"/>
          <p:cNvSpPr/>
          <p:nvPr/>
        </p:nvSpPr>
        <p:spPr>
          <a:xfrm>
            <a:off x="5501037" y="764428"/>
            <a:ext cx="463702" cy="304407"/>
          </a:xfrm>
          <a:prstGeom prst="rightArrow">
            <a:avLst>
              <a:gd name="adj1" fmla="val 37500"/>
              <a:gd name="adj2" fmla="val 83579"/>
            </a:avLst>
          </a:prstGeom>
          <a:solidFill>
            <a:srgbClr val="FED8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3" name="向右箭號 102"/>
          <p:cNvSpPr/>
          <p:nvPr/>
        </p:nvSpPr>
        <p:spPr>
          <a:xfrm>
            <a:off x="2389209" y="4223955"/>
            <a:ext cx="463702" cy="304407"/>
          </a:xfrm>
          <a:prstGeom prst="rightArrow">
            <a:avLst>
              <a:gd name="adj1" fmla="val 37500"/>
              <a:gd name="adj2" fmla="val 83579"/>
            </a:avLst>
          </a:prstGeom>
          <a:solidFill>
            <a:srgbClr val="FED8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4" name="橢圓 103"/>
          <p:cNvSpPr/>
          <p:nvPr/>
        </p:nvSpPr>
        <p:spPr>
          <a:xfrm>
            <a:off x="2972888" y="3910573"/>
            <a:ext cx="948378" cy="9384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ysClr val="windowText" lastClr="000000"/>
              </a:solidFill>
            </a:endParaRPr>
          </a:p>
        </p:txBody>
      </p:sp>
      <p:sp>
        <p:nvSpPr>
          <p:cNvPr id="105" name="文字方塊 104"/>
          <p:cNvSpPr txBox="1"/>
          <p:nvPr/>
        </p:nvSpPr>
        <p:spPr>
          <a:xfrm>
            <a:off x="2947546" y="4978092"/>
            <a:ext cx="1002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RO/EDI</a:t>
            </a:r>
          </a:p>
        </p:txBody>
      </p:sp>
      <p:pic>
        <p:nvPicPr>
          <p:cNvPr id="108" name="圖片 10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602" y="3788201"/>
            <a:ext cx="975303" cy="10689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9" name="向右箭號 108"/>
          <p:cNvSpPr/>
          <p:nvPr/>
        </p:nvSpPr>
        <p:spPr>
          <a:xfrm>
            <a:off x="4111815" y="4223955"/>
            <a:ext cx="463702" cy="304407"/>
          </a:xfrm>
          <a:prstGeom prst="rightArrow">
            <a:avLst>
              <a:gd name="adj1" fmla="val 37500"/>
              <a:gd name="adj2" fmla="val 83579"/>
            </a:avLst>
          </a:prstGeom>
          <a:solidFill>
            <a:srgbClr val="FED8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0" name="橢圓 109"/>
          <p:cNvSpPr/>
          <p:nvPr/>
        </p:nvSpPr>
        <p:spPr>
          <a:xfrm>
            <a:off x="4765094" y="3910573"/>
            <a:ext cx="948378" cy="9384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ysClr val="windowText" lastClr="000000"/>
              </a:solidFill>
            </a:endParaRPr>
          </a:p>
        </p:txBody>
      </p:sp>
      <p:sp>
        <p:nvSpPr>
          <p:cNvPr id="111" name="文字方塊 110"/>
          <p:cNvSpPr txBox="1"/>
          <p:nvPr/>
        </p:nvSpPr>
        <p:spPr>
          <a:xfrm>
            <a:off x="4793805" y="4978092"/>
            <a:ext cx="89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</a:t>
            </a:r>
            <a:r>
              <a:rPr lang="zh-TW" altLang="en-US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</a:t>
            </a:r>
          </a:p>
        </p:txBody>
      </p:sp>
      <p:pic>
        <p:nvPicPr>
          <p:cNvPr id="114" name="圖片 1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808" y="3788201"/>
            <a:ext cx="975303" cy="10689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5" name="向右箭號 114"/>
          <p:cNvSpPr/>
          <p:nvPr/>
        </p:nvSpPr>
        <p:spPr>
          <a:xfrm>
            <a:off x="5950295" y="4223955"/>
            <a:ext cx="463702" cy="304407"/>
          </a:xfrm>
          <a:prstGeom prst="rightArrow">
            <a:avLst>
              <a:gd name="adj1" fmla="val 37500"/>
              <a:gd name="adj2" fmla="val 83579"/>
            </a:avLst>
          </a:prstGeom>
          <a:solidFill>
            <a:srgbClr val="FED8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6" name="圖片 115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28" b="8724"/>
          <a:stretch/>
        </p:blipFill>
        <p:spPr>
          <a:xfrm>
            <a:off x="6510014" y="3328737"/>
            <a:ext cx="5022725" cy="1485727"/>
          </a:xfrm>
          <a:prstGeom prst="rect">
            <a:avLst/>
          </a:prstGeom>
        </p:spPr>
      </p:pic>
      <p:pic>
        <p:nvPicPr>
          <p:cNvPr id="117" name="圖片 1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974" y="1458059"/>
            <a:ext cx="2059447" cy="2059447"/>
          </a:xfrm>
          <a:prstGeom prst="rect">
            <a:avLst/>
          </a:prstGeom>
        </p:spPr>
      </p:pic>
      <p:sp>
        <p:nvSpPr>
          <p:cNvPr id="119" name="文字方塊 118"/>
          <p:cNvSpPr txBox="1"/>
          <p:nvPr/>
        </p:nvSpPr>
        <p:spPr>
          <a:xfrm>
            <a:off x="10638923" y="322791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廢水系統</a:t>
            </a:r>
            <a:endParaRPr lang="zh-TW" altLang="en-US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03" name="群組 202"/>
          <p:cNvGrpSpPr/>
          <p:nvPr/>
        </p:nvGrpSpPr>
        <p:grpSpPr>
          <a:xfrm>
            <a:off x="10695089" y="2113064"/>
            <a:ext cx="995664" cy="1068908"/>
            <a:chOff x="10739371" y="2113328"/>
            <a:chExt cx="995664" cy="1068908"/>
          </a:xfrm>
        </p:grpSpPr>
        <p:sp>
          <p:nvSpPr>
            <p:cNvPr id="118" name="橢圓 117"/>
            <p:cNvSpPr/>
            <p:nvPr/>
          </p:nvSpPr>
          <p:spPr>
            <a:xfrm>
              <a:off x="10786657" y="2235700"/>
              <a:ext cx="948378" cy="9384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ysClr val="windowText" lastClr="000000"/>
                </a:solidFill>
              </a:endParaRPr>
            </a:p>
          </p:txBody>
        </p:sp>
        <p:pic>
          <p:nvPicPr>
            <p:cNvPr id="122" name="圖片 12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9371" y="2113328"/>
              <a:ext cx="975303" cy="106890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24" name="向右箭號 123"/>
          <p:cNvSpPr/>
          <p:nvPr/>
        </p:nvSpPr>
        <p:spPr>
          <a:xfrm>
            <a:off x="10081432" y="2647276"/>
            <a:ext cx="463702" cy="304407"/>
          </a:xfrm>
          <a:prstGeom prst="rightArrow">
            <a:avLst>
              <a:gd name="adj1" fmla="val 37500"/>
              <a:gd name="adj2" fmla="val 83579"/>
            </a:avLst>
          </a:prstGeom>
          <a:solidFill>
            <a:srgbClr val="FED8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向右箭號 124"/>
          <p:cNvSpPr/>
          <p:nvPr/>
        </p:nvSpPr>
        <p:spPr>
          <a:xfrm rot="16200000">
            <a:off x="10961070" y="1729009"/>
            <a:ext cx="463702" cy="304407"/>
          </a:xfrm>
          <a:prstGeom prst="rightArrow">
            <a:avLst>
              <a:gd name="adj1" fmla="val 37500"/>
              <a:gd name="adj2" fmla="val 83579"/>
            </a:avLst>
          </a:prstGeom>
          <a:solidFill>
            <a:srgbClr val="FED8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文字方塊 125"/>
          <p:cNvSpPr txBox="1"/>
          <p:nvPr/>
        </p:nvSpPr>
        <p:spPr>
          <a:xfrm>
            <a:off x="6748033" y="482420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空調系統</a:t>
            </a:r>
            <a:endParaRPr lang="zh-TW" altLang="en-US" sz="1400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7" name="文字方塊 126"/>
          <p:cNvSpPr txBox="1"/>
          <p:nvPr/>
        </p:nvSpPr>
        <p:spPr>
          <a:xfrm>
            <a:off x="7961787" y="482420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冷卻系統</a:t>
            </a:r>
            <a:endParaRPr lang="zh-TW" altLang="en-US" sz="1400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8" name="文字方塊 127"/>
          <p:cNvSpPr txBox="1"/>
          <p:nvPr/>
        </p:nvSpPr>
        <p:spPr>
          <a:xfrm>
            <a:off x="9113729" y="4824203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spc="-15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廢水前處理</a:t>
            </a:r>
          </a:p>
        </p:txBody>
      </p:sp>
      <p:sp>
        <p:nvSpPr>
          <p:cNvPr id="129" name="文字方塊 128"/>
          <p:cNvSpPr txBox="1"/>
          <p:nvPr/>
        </p:nvSpPr>
        <p:spPr>
          <a:xfrm>
            <a:off x="10320815" y="4824203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spc="-15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水回收系統</a:t>
            </a:r>
            <a:endParaRPr lang="zh-TW" altLang="en-US" sz="1400" b="1" spc="-15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79" name="群組 178"/>
          <p:cNvGrpSpPr/>
          <p:nvPr/>
        </p:nvGrpSpPr>
        <p:grpSpPr>
          <a:xfrm>
            <a:off x="2665093" y="5554573"/>
            <a:ext cx="1037846" cy="439564"/>
            <a:chOff x="2665093" y="5554573"/>
            <a:chExt cx="1037846" cy="439564"/>
          </a:xfrm>
        </p:grpSpPr>
        <p:sp>
          <p:nvSpPr>
            <p:cNvPr id="106" name="圓角矩形 105"/>
            <p:cNvSpPr/>
            <p:nvPr/>
          </p:nvSpPr>
          <p:spPr>
            <a:xfrm>
              <a:off x="2665093" y="5554573"/>
              <a:ext cx="1037846" cy="439564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7" name="圖片 136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4" t="27315" r="3870" b="30093"/>
            <a:stretch/>
          </p:blipFill>
          <p:spPr>
            <a:xfrm>
              <a:off x="2716658" y="5621016"/>
              <a:ext cx="895560" cy="293731"/>
            </a:xfrm>
            <a:prstGeom prst="rect">
              <a:avLst/>
            </a:prstGeom>
          </p:spPr>
        </p:pic>
      </p:grpSp>
      <p:grpSp>
        <p:nvGrpSpPr>
          <p:cNvPr id="138" name="群組 137"/>
          <p:cNvGrpSpPr/>
          <p:nvPr/>
        </p:nvGrpSpPr>
        <p:grpSpPr>
          <a:xfrm>
            <a:off x="4372829" y="1887082"/>
            <a:ext cx="1037846" cy="439564"/>
            <a:chOff x="2636616" y="2008080"/>
            <a:chExt cx="1388572" cy="588109"/>
          </a:xfrm>
        </p:grpSpPr>
        <p:sp>
          <p:nvSpPr>
            <p:cNvPr id="139" name="圓角矩形 138"/>
            <p:cNvSpPr/>
            <p:nvPr/>
          </p:nvSpPr>
          <p:spPr>
            <a:xfrm>
              <a:off x="2636616" y="2008080"/>
              <a:ext cx="1388572" cy="58810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0" name="圖片 139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65" r="7928"/>
            <a:stretch/>
          </p:blipFill>
          <p:spPr>
            <a:xfrm>
              <a:off x="2770456" y="2075613"/>
              <a:ext cx="1153526" cy="460557"/>
            </a:xfrm>
            <a:prstGeom prst="rect">
              <a:avLst/>
            </a:prstGeom>
          </p:spPr>
        </p:pic>
      </p:grpSp>
      <p:grpSp>
        <p:nvGrpSpPr>
          <p:cNvPr id="188" name="群組 187"/>
          <p:cNvGrpSpPr/>
          <p:nvPr/>
        </p:nvGrpSpPr>
        <p:grpSpPr>
          <a:xfrm>
            <a:off x="3848868" y="6156937"/>
            <a:ext cx="1037846" cy="439564"/>
            <a:chOff x="3848868" y="6156937"/>
            <a:chExt cx="1037846" cy="439564"/>
          </a:xfrm>
        </p:grpSpPr>
        <p:sp>
          <p:nvSpPr>
            <p:cNvPr id="135" name="圓角矩形 134"/>
            <p:cNvSpPr/>
            <p:nvPr/>
          </p:nvSpPr>
          <p:spPr>
            <a:xfrm>
              <a:off x="3848868" y="6156937"/>
              <a:ext cx="1037846" cy="439564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1" name="圖片 140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5068" y="6218347"/>
              <a:ext cx="531278" cy="318767"/>
            </a:xfrm>
            <a:prstGeom prst="rect">
              <a:avLst/>
            </a:prstGeom>
          </p:spPr>
        </p:pic>
      </p:grpSp>
      <p:grpSp>
        <p:nvGrpSpPr>
          <p:cNvPr id="185" name="群組 184"/>
          <p:cNvGrpSpPr/>
          <p:nvPr/>
        </p:nvGrpSpPr>
        <p:grpSpPr>
          <a:xfrm>
            <a:off x="2660055" y="6156937"/>
            <a:ext cx="1037846" cy="439564"/>
            <a:chOff x="2660055" y="6156937"/>
            <a:chExt cx="1037846" cy="439564"/>
          </a:xfrm>
        </p:grpSpPr>
        <p:sp>
          <p:nvSpPr>
            <p:cNvPr id="134" name="圓角矩形 133"/>
            <p:cNvSpPr/>
            <p:nvPr/>
          </p:nvSpPr>
          <p:spPr>
            <a:xfrm>
              <a:off x="2660055" y="6156937"/>
              <a:ext cx="1037846" cy="439564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2" name="圖片 141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8" t="26630" r="4566" b="26357"/>
            <a:stretch/>
          </p:blipFill>
          <p:spPr>
            <a:xfrm>
              <a:off x="2863425" y="6210155"/>
              <a:ext cx="631106" cy="326959"/>
            </a:xfrm>
            <a:prstGeom prst="rect">
              <a:avLst/>
            </a:prstGeom>
          </p:spPr>
        </p:pic>
      </p:grpSp>
      <p:grpSp>
        <p:nvGrpSpPr>
          <p:cNvPr id="189" name="群組 188"/>
          <p:cNvGrpSpPr/>
          <p:nvPr/>
        </p:nvGrpSpPr>
        <p:grpSpPr>
          <a:xfrm>
            <a:off x="3853906" y="5554573"/>
            <a:ext cx="1037846" cy="439564"/>
            <a:chOff x="3853906" y="5554573"/>
            <a:chExt cx="1037846" cy="439564"/>
          </a:xfrm>
        </p:grpSpPr>
        <p:sp>
          <p:nvSpPr>
            <p:cNvPr id="130" name="圓角矩形 129"/>
            <p:cNvSpPr/>
            <p:nvPr/>
          </p:nvSpPr>
          <p:spPr>
            <a:xfrm>
              <a:off x="3853906" y="5554573"/>
              <a:ext cx="1037846" cy="439564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3" name="圖片 142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14" t="41602" r="9662" b="36505"/>
            <a:stretch/>
          </p:blipFill>
          <p:spPr>
            <a:xfrm>
              <a:off x="3914874" y="5666426"/>
              <a:ext cx="891815" cy="240674"/>
            </a:xfrm>
            <a:prstGeom prst="rect">
              <a:avLst/>
            </a:prstGeom>
          </p:spPr>
        </p:pic>
      </p:grpSp>
      <p:grpSp>
        <p:nvGrpSpPr>
          <p:cNvPr id="190" name="群組 189"/>
          <p:cNvGrpSpPr/>
          <p:nvPr/>
        </p:nvGrpSpPr>
        <p:grpSpPr>
          <a:xfrm>
            <a:off x="5037681" y="5554573"/>
            <a:ext cx="1037846" cy="439564"/>
            <a:chOff x="5037681" y="5554573"/>
            <a:chExt cx="1037846" cy="439564"/>
          </a:xfrm>
        </p:grpSpPr>
        <p:sp>
          <p:nvSpPr>
            <p:cNvPr id="132" name="圓角矩形 131"/>
            <p:cNvSpPr/>
            <p:nvPr/>
          </p:nvSpPr>
          <p:spPr>
            <a:xfrm>
              <a:off x="5037681" y="5554573"/>
              <a:ext cx="1037846" cy="439564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4" name="圖片 143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548" t="43598" r="26950" b="41799"/>
            <a:stretch/>
          </p:blipFill>
          <p:spPr>
            <a:xfrm>
              <a:off x="5107650" y="5681805"/>
              <a:ext cx="887832" cy="201515"/>
            </a:xfrm>
            <a:prstGeom prst="rect">
              <a:avLst/>
            </a:prstGeom>
          </p:spPr>
        </p:pic>
      </p:grpSp>
      <p:grpSp>
        <p:nvGrpSpPr>
          <p:cNvPr id="191" name="群組 190"/>
          <p:cNvGrpSpPr/>
          <p:nvPr/>
        </p:nvGrpSpPr>
        <p:grpSpPr>
          <a:xfrm>
            <a:off x="5032643" y="6156937"/>
            <a:ext cx="1037846" cy="439564"/>
            <a:chOff x="5032643" y="6156937"/>
            <a:chExt cx="1037846" cy="439564"/>
          </a:xfrm>
        </p:grpSpPr>
        <p:sp>
          <p:nvSpPr>
            <p:cNvPr id="136" name="圓角矩形 135"/>
            <p:cNvSpPr/>
            <p:nvPr/>
          </p:nvSpPr>
          <p:spPr>
            <a:xfrm>
              <a:off x="5032643" y="6156937"/>
              <a:ext cx="1037846" cy="439564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5" name="圖片 144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91" t="35461" r="12062" b="29432"/>
            <a:stretch/>
          </p:blipFill>
          <p:spPr>
            <a:xfrm>
              <a:off x="5107650" y="6273874"/>
              <a:ext cx="896832" cy="199520"/>
            </a:xfrm>
            <a:prstGeom prst="rect">
              <a:avLst/>
            </a:prstGeom>
          </p:spPr>
        </p:pic>
      </p:grpSp>
      <p:grpSp>
        <p:nvGrpSpPr>
          <p:cNvPr id="202" name="群組 201"/>
          <p:cNvGrpSpPr/>
          <p:nvPr/>
        </p:nvGrpSpPr>
        <p:grpSpPr>
          <a:xfrm>
            <a:off x="6981898" y="5631634"/>
            <a:ext cx="814523" cy="344979"/>
            <a:chOff x="6981898" y="5631634"/>
            <a:chExt cx="814523" cy="344979"/>
          </a:xfrm>
        </p:grpSpPr>
        <p:sp>
          <p:nvSpPr>
            <p:cNvPr id="147" name="圓角矩形 146"/>
            <p:cNvSpPr/>
            <p:nvPr/>
          </p:nvSpPr>
          <p:spPr>
            <a:xfrm>
              <a:off x="6981898" y="5631634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8" name="圖片 147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9382" y="5679036"/>
              <a:ext cx="416958" cy="250175"/>
            </a:xfrm>
            <a:prstGeom prst="rect">
              <a:avLst/>
            </a:prstGeom>
          </p:spPr>
        </p:pic>
      </p:grpSp>
      <p:grpSp>
        <p:nvGrpSpPr>
          <p:cNvPr id="201" name="群組 200"/>
          <p:cNvGrpSpPr/>
          <p:nvPr/>
        </p:nvGrpSpPr>
        <p:grpSpPr>
          <a:xfrm>
            <a:off x="6986936" y="5208628"/>
            <a:ext cx="814523" cy="344979"/>
            <a:chOff x="6986936" y="5208628"/>
            <a:chExt cx="814523" cy="344979"/>
          </a:xfrm>
        </p:grpSpPr>
        <p:sp>
          <p:nvSpPr>
            <p:cNvPr id="146" name="圓角矩形 145"/>
            <p:cNvSpPr/>
            <p:nvPr/>
          </p:nvSpPr>
          <p:spPr>
            <a:xfrm>
              <a:off x="6986936" y="5208628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9" name="圖片 148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14" t="41602" r="9662" b="36505"/>
            <a:stretch/>
          </p:blipFill>
          <p:spPr>
            <a:xfrm>
              <a:off x="7047904" y="5277685"/>
              <a:ext cx="699915" cy="188886"/>
            </a:xfrm>
            <a:prstGeom prst="rect">
              <a:avLst/>
            </a:prstGeom>
          </p:spPr>
        </p:pic>
      </p:grpSp>
      <p:grpSp>
        <p:nvGrpSpPr>
          <p:cNvPr id="200" name="群組 199"/>
          <p:cNvGrpSpPr/>
          <p:nvPr/>
        </p:nvGrpSpPr>
        <p:grpSpPr>
          <a:xfrm>
            <a:off x="7888267" y="5216325"/>
            <a:ext cx="814523" cy="344979"/>
            <a:chOff x="7888267" y="5216325"/>
            <a:chExt cx="814523" cy="344979"/>
          </a:xfrm>
        </p:grpSpPr>
        <p:sp>
          <p:nvSpPr>
            <p:cNvPr id="150" name="圓角矩形 149"/>
            <p:cNvSpPr/>
            <p:nvPr/>
          </p:nvSpPr>
          <p:spPr>
            <a:xfrm>
              <a:off x="7888267" y="5216325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52" name="圖片 15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65" r="7928"/>
            <a:stretch/>
          </p:blipFill>
          <p:spPr>
            <a:xfrm>
              <a:off x="7991160" y="5260059"/>
              <a:ext cx="626137" cy="249991"/>
            </a:xfrm>
            <a:prstGeom prst="rect">
              <a:avLst/>
            </a:prstGeom>
          </p:spPr>
        </p:pic>
      </p:grpSp>
      <p:grpSp>
        <p:nvGrpSpPr>
          <p:cNvPr id="199" name="群組 198"/>
          <p:cNvGrpSpPr/>
          <p:nvPr/>
        </p:nvGrpSpPr>
        <p:grpSpPr>
          <a:xfrm>
            <a:off x="7888267" y="5639332"/>
            <a:ext cx="814523" cy="344979"/>
            <a:chOff x="7888267" y="5639332"/>
            <a:chExt cx="814523" cy="344979"/>
          </a:xfrm>
        </p:grpSpPr>
        <p:sp>
          <p:nvSpPr>
            <p:cNvPr id="151" name="圓角矩形 150"/>
            <p:cNvSpPr/>
            <p:nvPr/>
          </p:nvSpPr>
          <p:spPr>
            <a:xfrm>
              <a:off x="7888267" y="5639332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53" name="圖片 152"/>
            <p:cNvPicPr>
              <a:picLocks noChangeAspect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7" t="29303" r="13353" b="29471"/>
            <a:stretch/>
          </p:blipFill>
          <p:spPr>
            <a:xfrm>
              <a:off x="8043480" y="5660611"/>
              <a:ext cx="521495" cy="302419"/>
            </a:xfrm>
            <a:prstGeom prst="rect">
              <a:avLst/>
            </a:prstGeom>
          </p:spPr>
        </p:pic>
      </p:grpSp>
      <p:grpSp>
        <p:nvGrpSpPr>
          <p:cNvPr id="194" name="群組 193"/>
          <p:cNvGrpSpPr/>
          <p:nvPr/>
        </p:nvGrpSpPr>
        <p:grpSpPr>
          <a:xfrm>
            <a:off x="9213068" y="5488233"/>
            <a:ext cx="814523" cy="344979"/>
            <a:chOff x="9213068" y="5488233"/>
            <a:chExt cx="814523" cy="344979"/>
          </a:xfrm>
        </p:grpSpPr>
        <p:sp>
          <p:nvSpPr>
            <p:cNvPr id="154" name="圓角矩形 153"/>
            <p:cNvSpPr/>
            <p:nvPr/>
          </p:nvSpPr>
          <p:spPr>
            <a:xfrm>
              <a:off x="9213068" y="5488233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55" name="圖片 15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0552" y="5535635"/>
              <a:ext cx="416958" cy="250175"/>
            </a:xfrm>
            <a:prstGeom prst="rect">
              <a:avLst/>
            </a:prstGeom>
          </p:spPr>
        </p:pic>
      </p:grpSp>
      <p:sp>
        <p:nvSpPr>
          <p:cNvPr id="158" name="文字方塊 157"/>
          <p:cNvSpPr txBox="1"/>
          <p:nvPr/>
        </p:nvSpPr>
        <p:spPr>
          <a:xfrm>
            <a:off x="9177625" y="5167706"/>
            <a:ext cx="902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化學混凝</a:t>
            </a:r>
          </a:p>
        </p:txBody>
      </p:sp>
      <p:sp>
        <p:nvSpPr>
          <p:cNvPr id="159" name="文字方塊 158"/>
          <p:cNvSpPr txBox="1"/>
          <p:nvPr/>
        </p:nvSpPr>
        <p:spPr>
          <a:xfrm>
            <a:off x="8998089" y="5997857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好氧生物處理</a:t>
            </a:r>
            <a:endParaRPr lang="zh-TW" altLang="en-US" sz="1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93" name="群組 192"/>
          <p:cNvGrpSpPr/>
          <p:nvPr/>
        </p:nvGrpSpPr>
        <p:grpSpPr>
          <a:xfrm>
            <a:off x="9703567" y="6350272"/>
            <a:ext cx="814523" cy="344979"/>
            <a:chOff x="9703567" y="6350272"/>
            <a:chExt cx="814523" cy="344979"/>
          </a:xfrm>
        </p:grpSpPr>
        <p:sp>
          <p:nvSpPr>
            <p:cNvPr id="160" name="圓角矩形 159"/>
            <p:cNvSpPr/>
            <p:nvPr/>
          </p:nvSpPr>
          <p:spPr>
            <a:xfrm>
              <a:off x="9703567" y="6350272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61" name="圖片 160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14" t="41602" r="9662" b="36505"/>
            <a:stretch/>
          </p:blipFill>
          <p:spPr>
            <a:xfrm>
              <a:off x="9764535" y="6419329"/>
              <a:ext cx="699915" cy="188886"/>
            </a:xfrm>
            <a:prstGeom prst="rect">
              <a:avLst/>
            </a:prstGeom>
          </p:spPr>
        </p:pic>
      </p:grpSp>
      <p:grpSp>
        <p:nvGrpSpPr>
          <p:cNvPr id="195" name="群組 194"/>
          <p:cNvGrpSpPr/>
          <p:nvPr/>
        </p:nvGrpSpPr>
        <p:grpSpPr>
          <a:xfrm>
            <a:off x="10310606" y="5631634"/>
            <a:ext cx="814523" cy="344979"/>
            <a:chOff x="10310606" y="5631634"/>
            <a:chExt cx="814523" cy="344979"/>
          </a:xfrm>
        </p:grpSpPr>
        <p:sp>
          <p:nvSpPr>
            <p:cNvPr id="165" name="圓角矩形 164"/>
            <p:cNvSpPr/>
            <p:nvPr/>
          </p:nvSpPr>
          <p:spPr>
            <a:xfrm>
              <a:off x="10310606" y="5631634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66" name="圖片 165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090" y="5679036"/>
              <a:ext cx="416958" cy="250175"/>
            </a:xfrm>
            <a:prstGeom prst="rect">
              <a:avLst/>
            </a:prstGeom>
          </p:spPr>
        </p:pic>
      </p:grpSp>
      <p:grpSp>
        <p:nvGrpSpPr>
          <p:cNvPr id="196" name="群組 195"/>
          <p:cNvGrpSpPr/>
          <p:nvPr/>
        </p:nvGrpSpPr>
        <p:grpSpPr>
          <a:xfrm>
            <a:off x="10315644" y="5208628"/>
            <a:ext cx="814523" cy="344979"/>
            <a:chOff x="10315644" y="5208628"/>
            <a:chExt cx="814523" cy="344979"/>
          </a:xfrm>
        </p:grpSpPr>
        <p:sp>
          <p:nvSpPr>
            <p:cNvPr id="164" name="圓角矩形 163"/>
            <p:cNvSpPr/>
            <p:nvPr/>
          </p:nvSpPr>
          <p:spPr>
            <a:xfrm>
              <a:off x="10315644" y="5208628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67" name="圖片 166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14" t="41602" r="9662" b="36505"/>
            <a:stretch/>
          </p:blipFill>
          <p:spPr>
            <a:xfrm>
              <a:off x="10376612" y="5277685"/>
              <a:ext cx="699915" cy="188886"/>
            </a:xfrm>
            <a:prstGeom prst="rect">
              <a:avLst/>
            </a:prstGeom>
          </p:spPr>
        </p:pic>
      </p:grpSp>
      <p:grpSp>
        <p:nvGrpSpPr>
          <p:cNvPr id="197" name="群組 196"/>
          <p:cNvGrpSpPr/>
          <p:nvPr/>
        </p:nvGrpSpPr>
        <p:grpSpPr>
          <a:xfrm>
            <a:off x="11181118" y="5216325"/>
            <a:ext cx="814523" cy="344979"/>
            <a:chOff x="11181118" y="5216325"/>
            <a:chExt cx="814523" cy="344979"/>
          </a:xfrm>
        </p:grpSpPr>
        <p:sp>
          <p:nvSpPr>
            <p:cNvPr id="168" name="圓角矩形 167"/>
            <p:cNvSpPr/>
            <p:nvPr/>
          </p:nvSpPr>
          <p:spPr>
            <a:xfrm>
              <a:off x="11181118" y="5216325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70" name="圖片 169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65" r="7928"/>
            <a:stretch/>
          </p:blipFill>
          <p:spPr>
            <a:xfrm>
              <a:off x="11284011" y="5260059"/>
              <a:ext cx="626137" cy="249991"/>
            </a:xfrm>
            <a:prstGeom prst="rect">
              <a:avLst/>
            </a:prstGeom>
          </p:spPr>
        </p:pic>
      </p:grpSp>
      <p:grpSp>
        <p:nvGrpSpPr>
          <p:cNvPr id="198" name="群組 197"/>
          <p:cNvGrpSpPr/>
          <p:nvPr/>
        </p:nvGrpSpPr>
        <p:grpSpPr>
          <a:xfrm>
            <a:off x="11181118" y="5639332"/>
            <a:ext cx="814523" cy="344979"/>
            <a:chOff x="11181118" y="5639332"/>
            <a:chExt cx="814523" cy="344979"/>
          </a:xfrm>
        </p:grpSpPr>
        <p:sp>
          <p:nvSpPr>
            <p:cNvPr id="169" name="圓角矩形 168"/>
            <p:cNvSpPr/>
            <p:nvPr/>
          </p:nvSpPr>
          <p:spPr>
            <a:xfrm>
              <a:off x="11181118" y="5639332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72" name="圖片 171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548" t="43598" r="26950" b="41799"/>
            <a:stretch/>
          </p:blipFill>
          <p:spPr>
            <a:xfrm>
              <a:off x="11269139" y="5737510"/>
              <a:ext cx="643232" cy="145997"/>
            </a:xfrm>
            <a:prstGeom prst="rect">
              <a:avLst/>
            </a:prstGeom>
          </p:spPr>
        </p:pic>
      </p:grpSp>
      <p:grpSp>
        <p:nvGrpSpPr>
          <p:cNvPr id="192" name="群組 191"/>
          <p:cNvGrpSpPr/>
          <p:nvPr/>
        </p:nvGrpSpPr>
        <p:grpSpPr>
          <a:xfrm>
            <a:off x="8819267" y="6343159"/>
            <a:ext cx="814523" cy="344979"/>
            <a:chOff x="8819267" y="6343159"/>
            <a:chExt cx="814523" cy="344979"/>
          </a:xfrm>
        </p:grpSpPr>
        <p:sp>
          <p:nvSpPr>
            <p:cNvPr id="173" name="圓角矩形 172"/>
            <p:cNvSpPr/>
            <p:nvPr/>
          </p:nvSpPr>
          <p:spPr>
            <a:xfrm>
              <a:off x="8819267" y="6343159"/>
              <a:ext cx="814523" cy="344979"/>
            </a:xfrm>
            <a:prstGeom prst="roundRect">
              <a:avLst>
                <a:gd name="adj" fmla="val 2835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74" name="圖片 173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751" y="6390561"/>
              <a:ext cx="416958" cy="250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611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36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思源黑体 Medium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SCH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Lydia_Chen</dc:creator>
  <cp:lastModifiedBy>Lydia_Chen</cp:lastModifiedBy>
  <cp:revision>31</cp:revision>
  <dcterms:created xsi:type="dcterms:W3CDTF">2023-07-04T08:37:12Z</dcterms:created>
  <dcterms:modified xsi:type="dcterms:W3CDTF">2023-07-17T05:46:45Z</dcterms:modified>
</cp:coreProperties>
</file>